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7" r:id="rId2"/>
    <p:sldId id="274" r:id="rId3"/>
    <p:sldId id="269" r:id="rId4"/>
    <p:sldId id="275" r:id="rId5"/>
    <p:sldId id="270" r:id="rId6"/>
    <p:sldId id="258" r:id="rId7"/>
    <p:sldId id="259" r:id="rId8"/>
    <p:sldId id="263" r:id="rId9"/>
    <p:sldId id="266" r:id="rId10"/>
    <p:sldId id="260" r:id="rId11"/>
    <p:sldId id="264" r:id="rId12"/>
    <p:sldId id="265" r:id="rId13"/>
    <p:sldId id="261" r:id="rId14"/>
    <p:sldId id="273" r:id="rId15"/>
    <p:sldId id="267" r:id="rId16"/>
    <p:sldId id="271" r:id="rId17"/>
    <p:sldId id="272" r:id="rId18"/>
  </p:sldIdLst>
  <p:sldSz cx="9144000" cy="6858000" type="screen4x3"/>
  <p:notesSz cx="6858000" cy="9144000"/>
  <p:embeddedFontLst>
    <p:embeddedFont>
      <p:font typeface="12롯데마트행복Light" pitchFamily="18" charset="-127"/>
      <p:regular r:id="rId20"/>
    </p:embeddedFont>
    <p:embeddedFont>
      <p:font typeface="맑은 고딕" pitchFamily="50" charset="-127"/>
      <p:regular r:id="rId21"/>
      <p:bold r:id="rId22"/>
    </p:embeddedFont>
    <p:embeddedFont>
      <p:font typeface="12롯데마트행복Medium" pitchFamily="18" charset="-127"/>
      <p:regular r:id="rId23"/>
    </p:embeddedFont>
    <p:embeddedFont>
      <p:font typeface="12롯데마트드림Bold" pitchFamily="18" charset="-127"/>
      <p:regular r:id="rId24"/>
    </p:embeddedFont>
    <p:embeddedFont>
      <p:font typeface="12롯데마트드림Light" pitchFamily="18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F4DF84"/>
    <a:srgbClr val="F8EBB2"/>
    <a:srgbClr val="FDF9E7"/>
    <a:srgbClr val="FFCC00"/>
    <a:srgbClr val="F89D52"/>
    <a:srgbClr val="FFD600"/>
    <a:srgbClr val="FFD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7" d="100"/>
          <a:sy n="107" d="100"/>
        </p:scale>
        <p:origin x="-156" y="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21F46-29D9-444A-A443-624B4686CCAF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1EA0E-5685-4CA8-99AE-15DD8FF75B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560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91EA0E-5685-4CA8-99AE-15DD8FF75B6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168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58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47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157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6064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119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59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498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73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19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899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737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30E6D-6526-44CF-B745-CD8F11E69FCA}" type="datetimeFigureOut">
              <a:rPr lang="ko-KR" altLang="en-US" smtClean="0"/>
              <a:t>2015-05-28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E988D-A356-4D5E-8752-E4D3597F2B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563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emf"/><Relationship Id="rId5" Type="http://schemas.openxmlformats.org/officeDocument/2006/relationships/package" Target="../embeddings/Microsoft_PowerPoint_______1.pptx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70.12.112.141:8080/HoneyHobbee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32916"/>
            <a:ext cx="9144000" cy="6858000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788024" y="5522920"/>
            <a:ext cx="4032448" cy="50405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12롯데마트행복Medium" pitchFamily="18" charset="-127"/>
                <a:ea typeface="12롯데마트행복Medium" pitchFamily="18" charset="-127"/>
              </a:rPr>
              <a:t>양홍준</a:t>
            </a:r>
            <a:endParaRPr lang="ko-KR" altLang="en-US" sz="2800" dirty="0">
              <a:solidFill>
                <a:schemeClr val="accent6">
                  <a:lumMod val="40000"/>
                  <a:lumOff val="60000"/>
                </a:schemeClr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802824" y="4869160"/>
            <a:ext cx="4032448" cy="50405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12롯데마트행복Medium" pitchFamily="18" charset="-127"/>
                <a:ea typeface="12롯데마트행복Medium" pitchFamily="18" charset="-127"/>
              </a:rPr>
              <a:t>박지윤</a:t>
            </a:r>
            <a:endParaRPr lang="ko-KR" altLang="en-US" sz="2800" dirty="0">
              <a:solidFill>
                <a:schemeClr val="accent6">
                  <a:lumMod val="40000"/>
                  <a:lumOff val="60000"/>
                </a:schemeClr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270185" y="967057"/>
            <a:ext cx="1833082" cy="1955463"/>
            <a:chOff x="270185" y="967057"/>
            <a:chExt cx="1833082" cy="1955463"/>
          </a:xfrm>
        </p:grpSpPr>
        <p:sp>
          <p:nvSpPr>
            <p:cNvPr id="12" name="육각형 11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1471088" y="1135718"/>
            <a:ext cx="7200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endParaRPr lang="en-US" altLang="ko-KR" sz="8800" dirty="0" smtClean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  <a:p>
            <a:r>
              <a:rPr lang="ko-KR" altLang="en-US" sz="8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하니하비</a:t>
            </a:r>
            <a:r>
              <a:rPr lang="ko-KR" altLang="en-US" sz="8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60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Ver</a:t>
            </a:r>
            <a:r>
              <a:rPr lang="en-US" altLang="ko-KR" sz="60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2.0</a:t>
            </a:r>
            <a:endParaRPr lang="en-US" altLang="ko-KR" sz="6000" dirty="0" smtClean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  <a:p>
            <a:endParaRPr lang="en-US" altLang="ko-KR" sz="3200" dirty="0" smtClean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  <a:p>
            <a:r>
              <a:rPr lang="ko-KR" altLang="en-US" sz="32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꿀취미를</a:t>
            </a:r>
            <a:r>
              <a:rPr lang="ko-KR" altLang="en-US" sz="32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공유해요</a:t>
            </a:r>
            <a:endParaRPr lang="ko-KR" altLang="en-US" sz="32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844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메인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화면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251520" y="2973078"/>
            <a:ext cx="5511374" cy="3498108"/>
            <a:chOff x="251520" y="2332998"/>
            <a:chExt cx="5511374" cy="3498108"/>
          </a:xfrm>
        </p:grpSpPr>
        <p:sp>
          <p:nvSpPr>
            <p:cNvPr id="13" name="TextBox 12"/>
            <p:cNvSpPr txBox="1"/>
            <p:nvPr/>
          </p:nvSpPr>
          <p:spPr>
            <a:xfrm>
              <a:off x="251520" y="3538899"/>
              <a:ext cx="1309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성     별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51520" y="4119463"/>
              <a:ext cx="3024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취</a:t>
              </a:r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    미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522512" y="233299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1522512" y="294328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1531656" y="4152964"/>
              <a:ext cx="4201616" cy="457890"/>
              <a:chOff x="1531656" y="4152964"/>
              <a:chExt cx="4201616" cy="457890"/>
            </a:xfrm>
          </p:grpSpPr>
          <p:sp>
            <p:nvSpPr>
              <p:cNvPr id="20" name="모서리가 둥근 직사각형 19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1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5" name="순서도: 병합 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1529368" y="4763254"/>
              <a:ext cx="4201616" cy="457890"/>
              <a:chOff x="1531656" y="4152964"/>
              <a:chExt cx="4201616" cy="457890"/>
            </a:xfrm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2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5" name="순서도: 병합 2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1561278" y="5373216"/>
              <a:ext cx="4201616" cy="457890"/>
              <a:chOff x="1531656" y="4152964"/>
              <a:chExt cx="4201616" cy="457890"/>
            </a:xfrm>
          </p:grpSpPr>
          <p:sp>
            <p:nvSpPr>
              <p:cNvPr id="27" name="모서리가 둥근 직사각형 26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3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8" name="순서도: 병합 27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sp>
          <p:nvSpPr>
            <p:cNvPr id="29" name="타원 28"/>
            <p:cNvSpPr/>
            <p:nvPr/>
          </p:nvSpPr>
          <p:spPr>
            <a:xfrm>
              <a:off x="1907704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136908" y="3573016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남</a:t>
              </a:r>
            </a:p>
          </p:txBody>
        </p:sp>
        <p:sp>
          <p:nvSpPr>
            <p:cNvPr id="31" name="타원 30"/>
            <p:cNvSpPr/>
            <p:nvPr/>
          </p:nvSpPr>
          <p:spPr>
            <a:xfrm>
              <a:off x="2712972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025584" y="3585065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여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</p:grpSp>
      <p:sp>
        <p:nvSpPr>
          <p:cNvPr id="35" name="모서리가 둥근 직사각형 34"/>
          <p:cNvSpPr/>
          <p:nvPr/>
        </p:nvSpPr>
        <p:spPr>
          <a:xfrm>
            <a:off x="6156176" y="6165304"/>
            <a:ext cx="273630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회원가입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32540" y="951744"/>
            <a:ext cx="9176540" cy="1653525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육각형 8"/>
          <p:cNvSpPr/>
          <p:nvPr/>
        </p:nvSpPr>
        <p:spPr>
          <a:xfrm>
            <a:off x="236744" y="105273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육각형 41"/>
          <p:cNvSpPr/>
          <p:nvPr/>
        </p:nvSpPr>
        <p:spPr>
          <a:xfrm>
            <a:off x="1286262" y="540378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육각형 45"/>
          <p:cNvSpPr/>
          <p:nvPr/>
        </p:nvSpPr>
        <p:spPr>
          <a:xfrm>
            <a:off x="1286262" y="1597157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육각형 46"/>
          <p:cNvSpPr/>
          <p:nvPr/>
        </p:nvSpPr>
        <p:spPr>
          <a:xfrm>
            <a:off x="2325865" y="105273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육각형 47"/>
          <p:cNvSpPr/>
          <p:nvPr/>
        </p:nvSpPr>
        <p:spPr>
          <a:xfrm>
            <a:off x="3363417" y="52982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육각형 48"/>
          <p:cNvSpPr/>
          <p:nvPr/>
        </p:nvSpPr>
        <p:spPr>
          <a:xfrm>
            <a:off x="3370059" y="1597157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/>
          <p:cNvGrpSpPr/>
          <p:nvPr/>
        </p:nvGrpSpPr>
        <p:grpSpPr>
          <a:xfrm>
            <a:off x="4412538" y="550008"/>
            <a:ext cx="4376199" cy="2075443"/>
            <a:chOff x="236744" y="529826"/>
            <a:chExt cx="4376199" cy="2075443"/>
          </a:xfrm>
        </p:grpSpPr>
        <p:sp>
          <p:nvSpPr>
            <p:cNvPr id="51" name="육각형 50"/>
            <p:cNvSpPr/>
            <p:nvPr/>
          </p:nvSpPr>
          <p:spPr>
            <a:xfrm>
              <a:off x="236744" y="105273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육각형 51"/>
            <p:cNvSpPr/>
            <p:nvPr/>
          </p:nvSpPr>
          <p:spPr>
            <a:xfrm>
              <a:off x="1286262" y="540378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육각형 52"/>
            <p:cNvSpPr/>
            <p:nvPr/>
          </p:nvSpPr>
          <p:spPr>
            <a:xfrm>
              <a:off x="1286262" y="1597157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육각형 53"/>
            <p:cNvSpPr/>
            <p:nvPr/>
          </p:nvSpPr>
          <p:spPr>
            <a:xfrm>
              <a:off x="2325865" y="105273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육각형 54"/>
            <p:cNvSpPr/>
            <p:nvPr/>
          </p:nvSpPr>
          <p:spPr>
            <a:xfrm>
              <a:off x="3363417" y="52982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육각형 55"/>
            <p:cNvSpPr/>
            <p:nvPr/>
          </p:nvSpPr>
          <p:spPr>
            <a:xfrm>
              <a:off x="3370059" y="1597157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육각형 56"/>
          <p:cNvSpPr/>
          <p:nvPr/>
        </p:nvSpPr>
        <p:spPr>
          <a:xfrm>
            <a:off x="251520" y="212139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육각형 57"/>
          <p:cNvSpPr/>
          <p:nvPr/>
        </p:nvSpPr>
        <p:spPr>
          <a:xfrm>
            <a:off x="2325865" y="213453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육각형 58"/>
          <p:cNvSpPr/>
          <p:nvPr/>
        </p:nvSpPr>
        <p:spPr>
          <a:xfrm>
            <a:off x="4412538" y="212139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육각형 59"/>
          <p:cNvSpPr/>
          <p:nvPr/>
        </p:nvSpPr>
        <p:spPr>
          <a:xfrm>
            <a:off x="6501659" y="2178613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-32540" y="2691813"/>
            <a:ext cx="9176540" cy="4175331"/>
          </a:xfrm>
          <a:prstGeom prst="rect">
            <a:avLst/>
          </a:prstGeom>
          <a:solidFill>
            <a:srgbClr val="FFC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0"/>
          <p:cNvSpPr/>
          <p:nvPr/>
        </p:nvSpPr>
        <p:spPr>
          <a:xfrm>
            <a:off x="8788737" y="1617339"/>
            <a:ext cx="247759" cy="299493"/>
          </a:xfrm>
          <a:prstGeom prst="rightArrow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오른쪽 화살표 60"/>
          <p:cNvSpPr/>
          <p:nvPr/>
        </p:nvSpPr>
        <p:spPr>
          <a:xfrm rot="10360888">
            <a:off x="46875" y="1647613"/>
            <a:ext cx="247759" cy="299493"/>
          </a:xfrm>
          <a:prstGeom prst="rightArrow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379241" y="3133400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9" name="그룹 68"/>
          <p:cNvGrpSpPr/>
          <p:nvPr/>
        </p:nvGrpSpPr>
        <p:grpSpPr>
          <a:xfrm>
            <a:off x="452888" y="5695523"/>
            <a:ext cx="907021" cy="925686"/>
            <a:chOff x="270185" y="967057"/>
            <a:chExt cx="1833082" cy="1955463"/>
          </a:xfrm>
        </p:grpSpPr>
        <p:sp>
          <p:nvSpPr>
            <p:cNvPr id="70" name="육각형 69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육각형 70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육각형 71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3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/>
          <p:cNvGrpSpPr/>
          <p:nvPr/>
        </p:nvGrpSpPr>
        <p:grpSpPr>
          <a:xfrm>
            <a:off x="1479629" y="2826774"/>
            <a:ext cx="5893074" cy="2581015"/>
            <a:chOff x="1479629" y="2826774"/>
            <a:chExt cx="5893074" cy="2581015"/>
          </a:xfrm>
        </p:grpSpPr>
        <p:sp>
          <p:nvSpPr>
            <p:cNvPr id="2" name="직사각형 1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561278" y="2826774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별명자리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24940" y="3880332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755981" y="4837323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grpSp>
        <p:nvGrpSpPr>
          <p:cNvPr id="88" name="그룹 87"/>
          <p:cNvGrpSpPr/>
          <p:nvPr/>
        </p:nvGrpSpPr>
        <p:grpSpPr>
          <a:xfrm>
            <a:off x="1489055" y="5412489"/>
            <a:ext cx="5893074" cy="2581015"/>
            <a:chOff x="1479629" y="2826774"/>
            <a:chExt cx="5893074" cy="2581015"/>
          </a:xfrm>
        </p:grpSpPr>
        <p:sp>
          <p:nvSpPr>
            <p:cNvPr id="89" name="직사각형 88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90" name="직선 연결선 89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1561278" y="2826774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별명자리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424940" y="3880332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755981" y="4837323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95" name="TextBox 94"/>
          <p:cNvSpPr txBox="1"/>
          <p:nvPr/>
        </p:nvSpPr>
        <p:spPr>
          <a:xfrm>
            <a:off x="475892" y="4069957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지윤이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6" name="TextBox 95"/>
          <p:cNvSpPr txBox="1"/>
          <p:nvPr/>
        </p:nvSpPr>
        <p:spPr>
          <a:xfrm>
            <a:off x="463415" y="667333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민정이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7" name="TextBox 96"/>
          <p:cNvSpPr txBox="1"/>
          <p:nvPr/>
        </p:nvSpPr>
        <p:spPr>
          <a:xfrm>
            <a:off x="427958" y="1353272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1561277" y="891607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518330" y="1366324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3600400" y="892976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445990" y="1870380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96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HobbeeVIEW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화면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251520" y="2973078"/>
            <a:ext cx="5511374" cy="3498108"/>
            <a:chOff x="251520" y="2332998"/>
            <a:chExt cx="5511374" cy="3498108"/>
          </a:xfrm>
        </p:grpSpPr>
        <p:sp>
          <p:nvSpPr>
            <p:cNvPr id="13" name="TextBox 12"/>
            <p:cNvSpPr txBox="1"/>
            <p:nvPr/>
          </p:nvSpPr>
          <p:spPr>
            <a:xfrm>
              <a:off x="251520" y="3538899"/>
              <a:ext cx="1309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성     별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51520" y="4119463"/>
              <a:ext cx="3024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취</a:t>
              </a:r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    미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522512" y="233299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1522512" y="294328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1531656" y="4152964"/>
              <a:ext cx="4201616" cy="457890"/>
              <a:chOff x="1531656" y="4152964"/>
              <a:chExt cx="4201616" cy="457890"/>
            </a:xfrm>
          </p:grpSpPr>
          <p:sp>
            <p:nvSpPr>
              <p:cNvPr id="20" name="모서리가 둥근 직사각형 19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1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5" name="순서도: 병합 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1529368" y="4763254"/>
              <a:ext cx="4201616" cy="457890"/>
              <a:chOff x="1531656" y="4152964"/>
              <a:chExt cx="4201616" cy="457890"/>
            </a:xfrm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2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5" name="순서도: 병합 2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1561278" y="5373216"/>
              <a:ext cx="4201616" cy="457890"/>
              <a:chOff x="1531656" y="4152964"/>
              <a:chExt cx="4201616" cy="457890"/>
            </a:xfrm>
          </p:grpSpPr>
          <p:sp>
            <p:nvSpPr>
              <p:cNvPr id="27" name="모서리가 둥근 직사각형 26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3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8" name="순서도: 병합 27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sp>
          <p:nvSpPr>
            <p:cNvPr id="29" name="타원 28"/>
            <p:cNvSpPr/>
            <p:nvPr/>
          </p:nvSpPr>
          <p:spPr>
            <a:xfrm>
              <a:off x="1907704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136908" y="3573016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남</a:t>
              </a:r>
            </a:p>
          </p:txBody>
        </p:sp>
        <p:sp>
          <p:nvSpPr>
            <p:cNvPr id="31" name="타원 30"/>
            <p:cNvSpPr/>
            <p:nvPr/>
          </p:nvSpPr>
          <p:spPr>
            <a:xfrm>
              <a:off x="2712972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025584" y="3585065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여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</p:grpSp>
      <p:sp>
        <p:nvSpPr>
          <p:cNvPr id="35" name="모서리가 둥근 직사각형 34"/>
          <p:cNvSpPr/>
          <p:nvPr/>
        </p:nvSpPr>
        <p:spPr>
          <a:xfrm>
            <a:off x="6156176" y="6165304"/>
            <a:ext cx="273630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회원가입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32540" y="951744"/>
            <a:ext cx="9176540" cy="1653525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육각형 8"/>
          <p:cNvSpPr/>
          <p:nvPr/>
        </p:nvSpPr>
        <p:spPr>
          <a:xfrm>
            <a:off x="236744" y="105273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육각형 41"/>
          <p:cNvSpPr/>
          <p:nvPr/>
        </p:nvSpPr>
        <p:spPr>
          <a:xfrm>
            <a:off x="1286262" y="540378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육각형 45"/>
          <p:cNvSpPr/>
          <p:nvPr/>
        </p:nvSpPr>
        <p:spPr>
          <a:xfrm>
            <a:off x="1286262" y="1597157"/>
            <a:ext cx="1242884" cy="1008112"/>
          </a:xfrm>
          <a:prstGeom prst="hexagon">
            <a:avLst/>
          </a:prstGeom>
          <a:solidFill>
            <a:srgbClr val="F4DF84"/>
          </a:solidFill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육각형 46"/>
          <p:cNvSpPr/>
          <p:nvPr/>
        </p:nvSpPr>
        <p:spPr>
          <a:xfrm>
            <a:off x="2325865" y="105273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육각형 47"/>
          <p:cNvSpPr/>
          <p:nvPr/>
        </p:nvSpPr>
        <p:spPr>
          <a:xfrm>
            <a:off x="3363417" y="529826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육각형 48"/>
          <p:cNvSpPr/>
          <p:nvPr/>
        </p:nvSpPr>
        <p:spPr>
          <a:xfrm>
            <a:off x="3370059" y="1597157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/>
          <p:cNvGrpSpPr/>
          <p:nvPr/>
        </p:nvGrpSpPr>
        <p:grpSpPr>
          <a:xfrm>
            <a:off x="4412538" y="550008"/>
            <a:ext cx="4376199" cy="2075443"/>
            <a:chOff x="236744" y="529826"/>
            <a:chExt cx="4376199" cy="2075443"/>
          </a:xfrm>
        </p:grpSpPr>
        <p:sp>
          <p:nvSpPr>
            <p:cNvPr id="51" name="육각형 50"/>
            <p:cNvSpPr/>
            <p:nvPr/>
          </p:nvSpPr>
          <p:spPr>
            <a:xfrm>
              <a:off x="236744" y="105273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육각형 51"/>
            <p:cNvSpPr/>
            <p:nvPr/>
          </p:nvSpPr>
          <p:spPr>
            <a:xfrm>
              <a:off x="1286262" y="540378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육각형 52"/>
            <p:cNvSpPr/>
            <p:nvPr/>
          </p:nvSpPr>
          <p:spPr>
            <a:xfrm>
              <a:off x="1286262" y="1597157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육각형 53"/>
            <p:cNvSpPr/>
            <p:nvPr/>
          </p:nvSpPr>
          <p:spPr>
            <a:xfrm>
              <a:off x="2325865" y="105273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육각형 54"/>
            <p:cNvSpPr/>
            <p:nvPr/>
          </p:nvSpPr>
          <p:spPr>
            <a:xfrm>
              <a:off x="3363417" y="529826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육각형 55"/>
            <p:cNvSpPr/>
            <p:nvPr/>
          </p:nvSpPr>
          <p:spPr>
            <a:xfrm>
              <a:off x="3370059" y="1597157"/>
              <a:ext cx="1242884" cy="1008112"/>
            </a:xfrm>
            <a:prstGeom prst="hexagon">
              <a:avLst/>
            </a:prstGeom>
            <a:solidFill>
              <a:srgbClr val="F4DF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육각형 56"/>
          <p:cNvSpPr/>
          <p:nvPr/>
        </p:nvSpPr>
        <p:spPr>
          <a:xfrm>
            <a:off x="223239" y="212139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육각형 57"/>
          <p:cNvSpPr/>
          <p:nvPr/>
        </p:nvSpPr>
        <p:spPr>
          <a:xfrm>
            <a:off x="2325865" y="213453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육각형 58"/>
          <p:cNvSpPr/>
          <p:nvPr/>
        </p:nvSpPr>
        <p:spPr>
          <a:xfrm>
            <a:off x="4412538" y="2121395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육각형 59"/>
          <p:cNvSpPr/>
          <p:nvPr/>
        </p:nvSpPr>
        <p:spPr>
          <a:xfrm>
            <a:off x="6501659" y="2178613"/>
            <a:ext cx="1242884" cy="1008112"/>
          </a:xfrm>
          <a:prstGeom prst="hexagon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-32540" y="2691813"/>
            <a:ext cx="9176540" cy="4175331"/>
          </a:xfrm>
          <a:prstGeom prst="rect">
            <a:avLst/>
          </a:prstGeom>
          <a:solidFill>
            <a:srgbClr val="FFCC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0"/>
          <p:cNvSpPr/>
          <p:nvPr/>
        </p:nvSpPr>
        <p:spPr>
          <a:xfrm>
            <a:off x="8788737" y="1617339"/>
            <a:ext cx="247759" cy="299493"/>
          </a:xfrm>
          <a:prstGeom prst="rightArrow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오른쪽 화살표 60"/>
          <p:cNvSpPr/>
          <p:nvPr/>
        </p:nvSpPr>
        <p:spPr>
          <a:xfrm rot="10360888">
            <a:off x="46875" y="1647613"/>
            <a:ext cx="247759" cy="299493"/>
          </a:xfrm>
          <a:prstGeom prst="rightArrow">
            <a:avLst/>
          </a:prstGeom>
          <a:solidFill>
            <a:srgbClr val="F4D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9" name="그룹 68"/>
          <p:cNvGrpSpPr/>
          <p:nvPr/>
        </p:nvGrpSpPr>
        <p:grpSpPr>
          <a:xfrm>
            <a:off x="391170" y="2921309"/>
            <a:ext cx="907021" cy="925686"/>
            <a:chOff x="270185" y="967057"/>
            <a:chExt cx="1833082" cy="1955463"/>
          </a:xfrm>
        </p:grpSpPr>
        <p:sp>
          <p:nvSpPr>
            <p:cNvPr id="70" name="육각형 69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육각형 70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육각형 71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3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/>
          <p:cNvGrpSpPr/>
          <p:nvPr/>
        </p:nvGrpSpPr>
        <p:grpSpPr>
          <a:xfrm>
            <a:off x="1479629" y="2826774"/>
            <a:ext cx="5893074" cy="2581015"/>
            <a:chOff x="1479629" y="2826774"/>
            <a:chExt cx="5893074" cy="2581015"/>
          </a:xfrm>
        </p:grpSpPr>
        <p:sp>
          <p:nvSpPr>
            <p:cNvPr id="2" name="직사각형 1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561278" y="2826774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취미타이틀 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424940" y="3880332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755981" y="4837323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grpSp>
        <p:nvGrpSpPr>
          <p:cNvPr id="88" name="그룹 87"/>
          <p:cNvGrpSpPr/>
          <p:nvPr/>
        </p:nvGrpSpPr>
        <p:grpSpPr>
          <a:xfrm>
            <a:off x="1489055" y="5412489"/>
            <a:ext cx="5893074" cy="2581015"/>
            <a:chOff x="1479629" y="2826774"/>
            <a:chExt cx="5893074" cy="2581015"/>
          </a:xfrm>
        </p:grpSpPr>
        <p:sp>
          <p:nvSpPr>
            <p:cNvPr id="89" name="직사각형 88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90" name="직선 연결선 89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/>
            <p:cNvSpPr txBox="1"/>
            <p:nvPr/>
          </p:nvSpPr>
          <p:spPr>
            <a:xfrm>
              <a:off x="1561278" y="2826774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별명자리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2424940" y="3880332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755981" y="4837323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358482" y="3940651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민정이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7" name="TextBox 96"/>
          <p:cNvSpPr txBox="1"/>
          <p:nvPr/>
        </p:nvSpPr>
        <p:spPr>
          <a:xfrm>
            <a:off x="427958" y="1353272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1561277" y="891607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2518330" y="1366324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3600400" y="892976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1445990" y="1870380"/>
            <a:ext cx="2007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solidFill>
                  <a:srgbClr val="663300"/>
                </a:solidFill>
              </a:rPr>
              <a:t>뜨는 </a:t>
            </a:r>
            <a:endParaRPr lang="en-US" altLang="ko-KR" sz="1200" dirty="0" smtClean="0">
              <a:solidFill>
                <a:srgbClr val="663300"/>
              </a:solidFill>
            </a:endParaRPr>
          </a:p>
          <a:p>
            <a:r>
              <a:rPr lang="ko-KR" altLang="en-US" sz="1200" dirty="0" smtClean="0">
                <a:solidFill>
                  <a:srgbClr val="663300"/>
                </a:solidFill>
              </a:rPr>
              <a:t>취미 자리 </a:t>
            </a:r>
            <a:endParaRPr lang="ko-KR" altLang="en-US" sz="1200" dirty="0">
              <a:solidFill>
                <a:srgbClr val="66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67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Post Insert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293672" y="1124744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/>
          <p:cNvGrpSpPr/>
          <p:nvPr/>
        </p:nvGrpSpPr>
        <p:grpSpPr>
          <a:xfrm>
            <a:off x="1421043" y="1644037"/>
            <a:ext cx="7578543" cy="4495609"/>
            <a:chOff x="1479629" y="2909566"/>
            <a:chExt cx="5893074" cy="2498223"/>
          </a:xfrm>
        </p:grpSpPr>
        <p:sp>
          <p:nvSpPr>
            <p:cNvPr id="2" name="직사각형 1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561277" y="2928813"/>
              <a:ext cx="576747" cy="205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별명자리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714085" y="4101550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591616" y="5102657"/>
              <a:ext cx="2007471" cy="205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 고르기 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9" name="모서리가 둥근 직사각형 98"/>
          <p:cNvSpPr/>
          <p:nvPr/>
        </p:nvSpPr>
        <p:spPr>
          <a:xfrm>
            <a:off x="7353200" y="6246179"/>
            <a:ext cx="104462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포스팅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1507189" y="2564904"/>
            <a:ext cx="5669363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546464" y="2127895"/>
            <a:ext cx="115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취미타이</a:t>
            </a:r>
            <a:r>
              <a:rPr lang="ko-KR" altLang="en-US" sz="110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틀</a:t>
            </a:r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21" name="순서도: 병합 20"/>
          <p:cNvSpPr/>
          <p:nvPr/>
        </p:nvSpPr>
        <p:spPr>
          <a:xfrm>
            <a:off x="6894967" y="2312561"/>
            <a:ext cx="180020" cy="135996"/>
          </a:xfrm>
          <a:prstGeom prst="flowChartMerge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63300"/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1531437" y="2996952"/>
            <a:ext cx="5669363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47316" y="2581180"/>
            <a:ext cx="115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사진업로드자리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189995" y="2645050"/>
            <a:ext cx="936104" cy="241592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사진업로드</a:t>
            </a:r>
            <a:endParaRPr lang="ko-KR" altLang="en-US" sz="12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90558" y="5707793"/>
            <a:ext cx="909842" cy="194120"/>
            <a:chOff x="1531656" y="4152964"/>
            <a:chExt cx="1972525" cy="457890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1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27" name="순서도: 병합 26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3725185" y="5702827"/>
            <a:ext cx="846815" cy="199085"/>
            <a:chOff x="1531656" y="4152964"/>
            <a:chExt cx="1972525" cy="457890"/>
          </a:xfrm>
        </p:grpSpPr>
        <p:sp>
          <p:nvSpPr>
            <p:cNvPr id="30" name="모서리가 둥근 직사각형 29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2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31" name="순서도: 병합 30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662338" y="5700704"/>
            <a:ext cx="845766" cy="201209"/>
            <a:chOff x="1531656" y="4152964"/>
            <a:chExt cx="1972525" cy="457890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3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34" name="순서도: 병합 33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828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Post VIEW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293672" y="1124744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/>
          <p:cNvGrpSpPr/>
          <p:nvPr/>
        </p:nvGrpSpPr>
        <p:grpSpPr>
          <a:xfrm>
            <a:off x="1394221" y="1124238"/>
            <a:ext cx="7578543" cy="4611138"/>
            <a:chOff x="1479629" y="2909566"/>
            <a:chExt cx="5893074" cy="2562423"/>
          </a:xfrm>
        </p:grpSpPr>
        <p:sp>
          <p:nvSpPr>
            <p:cNvPr id="2" name="직사각형 1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561277" y="2928812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별명자리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391697" y="3822176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591616" y="51026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9" name="모서리가 둥근 직사각형 98"/>
          <p:cNvSpPr/>
          <p:nvPr/>
        </p:nvSpPr>
        <p:spPr>
          <a:xfrm>
            <a:off x="6321658" y="1212971"/>
            <a:ext cx="933758" cy="280003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삭제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100" name="모서리가 둥근 직사각형 99"/>
          <p:cNvSpPr/>
          <p:nvPr/>
        </p:nvSpPr>
        <p:spPr>
          <a:xfrm>
            <a:off x="7621172" y="5128534"/>
            <a:ext cx="104462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수정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94221" y="5757600"/>
            <a:ext cx="5985394" cy="335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모서리가 둥근 직사각형 102"/>
          <p:cNvSpPr/>
          <p:nvPr/>
        </p:nvSpPr>
        <p:spPr>
          <a:xfrm>
            <a:off x="6466555" y="5811199"/>
            <a:ext cx="864277" cy="228945"/>
          </a:xfrm>
          <a:prstGeom prst="roundRect">
            <a:avLst/>
          </a:prstGeom>
          <a:solidFill>
            <a:srgbClr val="F4DF84"/>
          </a:solidFill>
          <a:ln w="381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댓글달기</a:t>
            </a:r>
            <a:endParaRPr lang="ko-KR" altLang="en-US" sz="12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104" name="그룹 103"/>
          <p:cNvGrpSpPr/>
          <p:nvPr/>
        </p:nvGrpSpPr>
        <p:grpSpPr>
          <a:xfrm>
            <a:off x="669382" y="5643469"/>
            <a:ext cx="595338" cy="579010"/>
            <a:chOff x="270185" y="967057"/>
            <a:chExt cx="1833082" cy="1955463"/>
          </a:xfrm>
        </p:grpSpPr>
        <p:sp>
          <p:nvSpPr>
            <p:cNvPr id="105" name="육각형 10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육각형 10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육각형 10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9" name="직사각형 108"/>
          <p:cNvSpPr/>
          <p:nvPr/>
        </p:nvSpPr>
        <p:spPr>
          <a:xfrm>
            <a:off x="1437093" y="6245696"/>
            <a:ext cx="5985394" cy="927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extBox 109"/>
          <p:cNvSpPr txBox="1"/>
          <p:nvPr/>
        </p:nvSpPr>
        <p:spPr>
          <a:xfrm>
            <a:off x="1430363" y="6245551"/>
            <a:ext cx="258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 smtClean="0">
                <a:solidFill>
                  <a:srgbClr val="663300"/>
                </a:solidFill>
              </a:rPr>
              <a:t>댓글목록자</a:t>
            </a:r>
            <a:r>
              <a:rPr lang="ko-KR" altLang="en-US" sz="1200" dirty="0" err="1">
                <a:solidFill>
                  <a:srgbClr val="663300"/>
                </a:solidFill>
              </a:rPr>
              <a:t>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93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화면흐름도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183053" y="620927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075" name="Picture 3" descr="\\70.12.110.130\backup\하니하비\화면흐름도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023938"/>
            <a:ext cx="6229300" cy="5698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56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DataBase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Tables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183053" y="620927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0516426"/>
              </p:ext>
            </p:extLst>
          </p:nvPr>
        </p:nvGraphicFramePr>
        <p:xfrm>
          <a:off x="1175873" y="963150"/>
          <a:ext cx="7522355" cy="5641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프레젠테이션" r:id="rId5" imgW="4570330" imgH="3427635" progId="PowerPoint.Show.12">
                  <p:embed/>
                </p:oleObj>
              </mc:Choice>
              <mc:Fallback>
                <p:oleObj name="프레젠테이션" r:id="rId5" imgW="4570330" imgH="3427635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75873" y="963150"/>
                        <a:ext cx="7522355" cy="5641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4761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프로젝트 개요 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305619" y="1581936"/>
            <a:ext cx="6589562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7504" y="1010312"/>
            <a:ext cx="7460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 실제화면은 어떨지 궁금하시죠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? </a:t>
            </a:r>
            <a:endParaRPr lang="ko-KR" altLang="en-US" sz="1400" dirty="0"/>
          </a:p>
        </p:txBody>
      </p:sp>
      <p:pic>
        <p:nvPicPr>
          <p:cNvPr id="3" name="그림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348880"/>
            <a:ext cx="3070629" cy="3024336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483899" y="5630610"/>
            <a:ext cx="39923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u="sng" dirty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http://</a:t>
            </a:r>
            <a:r>
              <a:rPr lang="en-US" altLang="ko-KR" sz="1600" u="sng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  <a:hlinkClick r:id="rId2"/>
              </a:rPr>
              <a:t>70.12.112.141:8080/HoneyHobbee</a:t>
            </a:r>
            <a:endParaRPr lang="ko-KR" altLang="en-US" sz="1600" u="sng" dirty="0">
              <a:solidFill>
                <a:srgbClr val="663300"/>
              </a:solidFill>
              <a:latin typeface="12롯데마트드림Bold" pitchFamily="18" charset="-127"/>
              <a:ea typeface="12롯데마트드림Bold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390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1115616" y="4149080"/>
            <a:ext cx="6589562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9552" y="2216942"/>
            <a:ext cx="746016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모든 사람들이</a:t>
            </a:r>
            <a:endParaRPr lang="en-US" altLang="ko-KR" sz="4800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r>
              <a:rPr lang="ko-KR" altLang="en-US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취미생활을 하는 그날까지</a:t>
            </a:r>
            <a:endParaRPr lang="en-US" altLang="ko-KR" sz="4800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endParaRPr lang="en-US" altLang="ko-KR" sz="4800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r>
              <a:rPr lang="en-US" altLang="ko-KR" sz="480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</a:t>
            </a:r>
            <a:r>
              <a:rPr lang="en-US" altLang="ko-KR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                     </a:t>
            </a:r>
            <a:r>
              <a:rPr lang="ko-KR" altLang="en-US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</a:t>
            </a:r>
            <a:r>
              <a:rPr lang="ko-KR" altLang="en-US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감사합니다</a:t>
            </a:r>
            <a:r>
              <a:rPr lang="en-US" altLang="ko-KR" sz="4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.</a:t>
            </a:r>
            <a:endParaRPr lang="ko-KR" altLang="en-US" sz="2800" dirty="0"/>
          </a:p>
        </p:txBody>
      </p:sp>
      <p:pic>
        <p:nvPicPr>
          <p:cNvPr id="6146" name="Picture 2" descr="\\70.12.112.130\강사공유\HoneyHobbee 2.0\hongandpark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79"/>
          <a:stretch/>
        </p:blipFill>
        <p:spPr bwMode="auto">
          <a:xfrm>
            <a:off x="6876256" y="1268236"/>
            <a:ext cx="1875244" cy="187325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621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9" name="Picture 3" descr="C:\Users\student\Desktop\140721_취미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84076" y="0"/>
            <a:ext cx="11328076" cy="7101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4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프로젝트 개요 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403648" y="3986879"/>
            <a:ext cx="3744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Do you do your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HoBBY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?</a:t>
            </a:r>
            <a:endParaRPr lang="ko-KR" altLang="en-US" sz="1400" dirty="0">
              <a:latin typeface="12롯데마트드림Bold" pitchFamily="18" charset="-127"/>
              <a:ea typeface="12롯데마트드림Bold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623453" y="4437112"/>
            <a:ext cx="44702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취미하니</a:t>
            </a:r>
            <a:r>
              <a:rPr lang="ko-KR" altLang="en-US" sz="4400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 </a:t>
            </a:r>
            <a:r>
              <a:rPr lang="ko-KR" altLang="en-US" sz="4400" dirty="0" err="1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하니하비</a:t>
            </a:r>
            <a:r>
              <a:rPr lang="en-US" altLang="ko-KR" sz="4400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?</a:t>
            </a:r>
            <a:endParaRPr lang="ko-KR" altLang="en-US" sz="2400" dirty="0">
              <a:latin typeface="12롯데마트드림Bold" pitchFamily="18" charset="-127"/>
              <a:ea typeface="12롯데마트드림Bold" pitchFamily="18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925" y="5022603"/>
            <a:ext cx="7296507" cy="1943721"/>
          </a:xfrm>
          <a:prstGeom prst="rect">
            <a:avLst/>
          </a:prstGeom>
        </p:spPr>
      </p:pic>
      <p:pic>
        <p:nvPicPr>
          <p:cNvPr id="16" name="Picture 2" descr="C:\Users\student\Desktop\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1054036"/>
            <a:ext cx="4127352" cy="293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07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Picture 4" descr="C:\Users\student\Desktop\%25EC%258A%25A4%25ED%2581%25AC%25EB%25A6%25B0%25EC%2583%25B7%2B2014-07-28%2B%25EC%2598%25A4%25ED%259B%2584%2B9.23.2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502" y="332656"/>
            <a:ext cx="9475502" cy="6264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65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프로젝트 개요 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403647" y="1988840"/>
            <a:ext cx="5328594" cy="4685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다른 사람들의 취미를 알고 싶고</a:t>
            </a:r>
            <a:r>
              <a:rPr lang="en-US" altLang="ko-KR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나와 비슷한 사람들은 어떤 취미를 하는지 알고 싶고</a:t>
            </a:r>
            <a:r>
              <a:rPr lang="en-US" altLang="ko-KR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내가 할 수 있는 취미들을 알고 싶고</a:t>
            </a:r>
            <a:r>
              <a:rPr lang="en-US" altLang="ko-KR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나만의 꿀 취미를 다른 사람들과 공유하고 싶고</a:t>
            </a:r>
            <a:r>
              <a:rPr lang="en-US" altLang="ko-KR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그리고 그 취미로 한 활동들을 자유롭게 </a:t>
            </a:r>
            <a:r>
              <a:rPr lang="ko-KR" altLang="en-US" dirty="0" err="1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포스팅하고</a:t>
            </a: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싶고</a:t>
            </a:r>
            <a:endParaRPr lang="en-US" altLang="ko-KR" dirty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또 추천하고 싶고</a:t>
            </a:r>
            <a:r>
              <a:rPr lang="en-US" altLang="ko-KR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…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                                                   </a:t>
            </a:r>
            <a:endParaRPr lang="en-US" altLang="ko-KR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endParaRPr lang="en-US" altLang="ko-KR" dirty="0" smtClean="0">
              <a:solidFill>
                <a:srgbClr val="663300"/>
              </a:solidFill>
              <a:latin typeface="12롯데마트드림Light" pitchFamily="18" charset="-127"/>
              <a:ea typeface="12롯데마트드림Light" pitchFamily="18" charset="-127"/>
            </a:endParaRPr>
          </a:p>
          <a:p>
            <a:endParaRPr lang="ko-KR" altLang="en-US" sz="1050" dirty="0"/>
          </a:p>
        </p:txBody>
      </p:sp>
      <p:cxnSp>
        <p:nvCxnSpPr>
          <p:cNvPr id="15" name="직선 연결선 14"/>
          <p:cNvCxnSpPr/>
          <p:nvPr/>
        </p:nvCxnSpPr>
        <p:spPr>
          <a:xfrm>
            <a:off x="305619" y="1581936"/>
            <a:ext cx="6589562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7504" y="1010312"/>
            <a:ext cx="7460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  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Requirement</a:t>
            </a:r>
            <a:endParaRPr lang="ko-KR" altLang="en-US" sz="1400" dirty="0"/>
          </a:p>
        </p:txBody>
      </p:sp>
      <p:sp>
        <p:nvSpPr>
          <p:cNvPr id="2" name="TextBox 1"/>
          <p:cNvSpPr txBox="1"/>
          <p:nvPr/>
        </p:nvSpPr>
        <p:spPr>
          <a:xfrm>
            <a:off x="5004048" y="6282562"/>
            <a:ext cx="472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그럼 어떤 화면을 상상했는지 보실까요</a:t>
            </a:r>
            <a:r>
              <a:rPr lang="en-US" altLang="ko-KR" dirty="0" smtClean="0">
                <a:solidFill>
                  <a:srgbClr val="663300"/>
                </a:solidFill>
                <a:latin typeface="12롯데마트드림Bold" pitchFamily="18" charset="-127"/>
                <a:ea typeface="12롯데마트드림Bold" pitchFamily="18" charset="-127"/>
              </a:rPr>
              <a:t>? </a:t>
            </a:r>
            <a:endParaRPr lang="ko-KR" altLang="en-US" dirty="0">
              <a:solidFill>
                <a:srgbClr val="663300"/>
              </a:solidFill>
              <a:latin typeface="12롯데마트드림Bold" pitchFamily="18" charset="-127"/>
              <a:ea typeface="12롯데마트드림Bold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12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7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2764936" y="4365104"/>
            <a:ext cx="4032448" cy="50405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12롯데마트행복Medium" pitchFamily="18" charset="-127"/>
                <a:ea typeface="12롯데마트행복Medium" pitchFamily="18" charset="-127"/>
              </a:rPr>
              <a:t>비밀번</a:t>
            </a:r>
            <a:r>
              <a:rPr lang="ko-KR" alt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12롯데마트행복Medium" pitchFamily="18" charset="-127"/>
                <a:ea typeface="12롯데마트행복Medium" pitchFamily="18" charset="-127"/>
              </a:rPr>
              <a:t>호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71800" y="3717032"/>
            <a:ext cx="4032448" cy="50405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latin typeface="12롯데마트행복Medium" pitchFamily="18" charset="-127"/>
                <a:ea typeface="12롯데마트행복Medium" pitchFamily="18" charset="-127"/>
              </a:rPr>
              <a:t>이메일</a:t>
            </a:r>
            <a:endParaRPr lang="ko-KR" altLang="en-US" sz="2800" dirty="0">
              <a:solidFill>
                <a:schemeClr val="accent6">
                  <a:lumMod val="40000"/>
                  <a:lumOff val="60000"/>
                </a:schemeClr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2945528" y="5229200"/>
            <a:ext cx="1800200" cy="504056"/>
          </a:xfrm>
          <a:prstGeom prst="round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atin typeface="12롯데마트행복Light" pitchFamily="18" charset="-127"/>
                <a:ea typeface="12롯데마트행복Light" pitchFamily="18" charset="-127"/>
              </a:rPr>
              <a:t>로그인</a:t>
            </a:r>
            <a:endParaRPr lang="ko-KR" altLang="en-US" sz="2800" dirty="0">
              <a:latin typeface="12롯데마트행복Light" pitchFamily="18" charset="-127"/>
              <a:ea typeface="12롯데마트행복Light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4860032" y="5229200"/>
            <a:ext cx="1793336" cy="504056"/>
          </a:xfrm>
          <a:prstGeom prst="round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latin typeface="12롯데마트행복Light" pitchFamily="18" charset="-127"/>
                <a:ea typeface="12롯데마트행복Light" pitchFamily="18" charset="-127"/>
              </a:rPr>
              <a:t>회원가입</a:t>
            </a:r>
            <a:endParaRPr lang="ko-KR" altLang="en-US" sz="2800" dirty="0">
              <a:latin typeface="12롯데마트행복Light" pitchFamily="18" charset="-127"/>
              <a:ea typeface="12롯데마트행복Light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79329" y="903049"/>
            <a:ext cx="1833082" cy="1955463"/>
            <a:chOff x="270185" y="967057"/>
            <a:chExt cx="1833082" cy="1955463"/>
          </a:xfrm>
        </p:grpSpPr>
        <p:sp>
          <p:nvSpPr>
            <p:cNvPr id="11" name="육각형 10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육각형 12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육각형 13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1452800" y="1199726"/>
            <a:ext cx="7200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endParaRPr lang="ko-KR" altLang="en-US" sz="8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854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회원가입페이지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522512" y="1100046"/>
            <a:ext cx="4201616" cy="457890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3528" y="548077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이메일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3272" y="1700808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비밀번</a:t>
            </a:r>
            <a:r>
              <a: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호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1522512" y="1710930"/>
            <a:ext cx="4201616" cy="457890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/>
          <p:cNvGrpSpPr/>
          <p:nvPr/>
        </p:nvGrpSpPr>
        <p:grpSpPr>
          <a:xfrm>
            <a:off x="193272" y="2942571"/>
            <a:ext cx="5569622" cy="3528615"/>
            <a:chOff x="193272" y="2302491"/>
            <a:chExt cx="5569622" cy="3528615"/>
          </a:xfrm>
        </p:grpSpPr>
        <p:sp>
          <p:nvSpPr>
            <p:cNvPr id="11" name="TextBox 10"/>
            <p:cNvSpPr txBox="1"/>
            <p:nvPr/>
          </p:nvSpPr>
          <p:spPr>
            <a:xfrm>
              <a:off x="193272" y="2302491"/>
              <a:ext cx="3024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생년월</a:t>
              </a:r>
              <a:r>
                <a:rPr lang="ko-KR" altLang="en-US" sz="2400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일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6744" y="2924834"/>
              <a:ext cx="3024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직     업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1520" y="3538899"/>
              <a:ext cx="1309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성     별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51520" y="4119463"/>
              <a:ext cx="30243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취</a:t>
              </a:r>
              <a:r>
                <a:rPr lang="ko-KR" altLang="en-US" sz="2400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    미</a:t>
              </a:r>
              <a:endPara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522512" y="233299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1522512" y="2943288"/>
              <a:ext cx="4201616" cy="457890"/>
            </a:xfrm>
            <a:prstGeom prst="roundRect">
              <a:avLst/>
            </a:prstGeom>
            <a:noFill/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1531656" y="4152964"/>
              <a:ext cx="4201616" cy="457890"/>
              <a:chOff x="1531656" y="4152964"/>
              <a:chExt cx="4201616" cy="457890"/>
            </a:xfrm>
          </p:grpSpPr>
          <p:sp>
            <p:nvSpPr>
              <p:cNvPr id="20" name="모서리가 둥근 직사각형 19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1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5" name="순서도: 병합 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3" name="그룹 22"/>
            <p:cNvGrpSpPr/>
            <p:nvPr/>
          </p:nvGrpSpPr>
          <p:grpSpPr>
            <a:xfrm>
              <a:off x="1529368" y="4763254"/>
              <a:ext cx="4201616" cy="457890"/>
              <a:chOff x="1531656" y="4152964"/>
              <a:chExt cx="4201616" cy="457890"/>
            </a:xfrm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2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5" name="순서도: 병합 24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grpSp>
          <p:nvGrpSpPr>
            <p:cNvPr id="26" name="그룹 25"/>
            <p:cNvGrpSpPr/>
            <p:nvPr/>
          </p:nvGrpSpPr>
          <p:grpSpPr>
            <a:xfrm>
              <a:off x="1561278" y="5373216"/>
              <a:ext cx="4201616" cy="457890"/>
              <a:chOff x="1531656" y="4152964"/>
              <a:chExt cx="4201616" cy="457890"/>
            </a:xfrm>
          </p:grpSpPr>
          <p:sp>
            <p:nvSpPr>
              <p:cNvPr id="27" name="모서리가 둥근 직사각형 26"/>
              <p:cNvSpPr/>
              <p:nvPr/>
            </p:nvSpPr>
            <p:spPr>
              <a:xfrm>
                <a:off x="1531656" y="4152964"/>
                <a:ext cx="4201616" cy="457890"/>
              </a:xfrm>
              <a:prstGeom prst="roundRect">
                <a:avLst/>
              </a:prstGeom>
              <a:solidFill>
                <a:srgbClr val="F4DF84"/>
              </a:solidFill>
              <a:ln w="63500" cmpd="sng">
                <a:solidFill>
                  <a:srgbClr val="6633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Hobbee</a:t>
                </a:r>
                <a:r>
                  <a:rPr lang="ko-KR" altLang="en-US" dirty="0" smtClean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 </a:t>
                </a:r>
                <a:r>
                  <a:rPr lang="en-US" altLang="ko-KR" dirty="0">
                    <a:solidFill>
                      <a:srgbClr val="663300"/>
                    </a:solidFill>
                    <a:latin typeface="12롯데마트행복Medium" pitchFamily="18" charset="-127"/>
                    <a:ea typeface="12롯데마트행복Medium" pitchFamily="18" charset="-127"/>
                  </a:rPr>
                  <a:t>3</a:t>
                </a:r>
                <a:endPara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endParaRPr>
              </a:p>
            </p:txBody>
          </p:sp>
          <p:sp>
            <p:nvSpPr>
              <p:cNvPr id="28" name="순서도: 병합 27"/>
              <p:cNvSpPr/>
              <p:nvPr/>
            </p:nvSpPr>
            <p:spPr>
              <a:xfrm>
                <a:off x="5400092" y="4320528"/>
                <a:ext cx="180020" cy="135996"/>
              </a:xfrm>
              <a:prstGeom prst="flowChartMerge">
                <a:avLst/>
              </a:prstGeom>
              <a:solidFill>
                <a:srgbClr val="66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63300"/>
                  </a:solidFill>
                </a:endParaRPr>
              </a:p>
            </p:txBody>
          </p:sp>
        </p:grpSp>
        <p:sp>
          <p:nvSpPr>
            <p:cNvPr id="29" name="타원 28"/>
            <p:cNvSpPr/>
            <p:nvPr/>
          </p:nvSpPr>
          <p:spPr>
            <a:xfrm>
              <a:off x="1907704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136908" y="3573016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남</a:t>
              </a:r>
            </a:p>
          </p:txBody>
        </p:sp>
        <p:sp>
          <p:nvSpPr>
            <p:cNvPr id="31" name="타원 30"/>
            <p:cNvSpPr/>
            <p:nvPr/>
          </p:nvSpPr>
          <p:spPr>
            <a:xfrm>
              <a:off x="2712972" y="3689600"/>
              <a:ext cx="216024" cy="216024"/>
            </a:xfrm>
            <a:prstGeom prst="ellips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025584" y="3585065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여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</p:grpSp>
      <p:sp>
        <p:nvSpPr>
          <p:cNvPr id="35" name="모서리가 둥근 직사각형 34"/>
          <p:cNvSpPr/>
          <p:nvPr/>
        </p:nvSpPr>
        <p:spPr>
          <a:xfrm>
            <a:off x="6156176" y="6165304"/>
            <a:ext cx="273630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회원가입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37" name="모서리가 둥근 직사각형 36"/>
          <p:cNvSpPr/>
          <p:nvPr/>
        </p:nvSpPr>
        <p:spPr>
          <a:xfrm>
            <a:off x="5876528" y="532318"/>
            <a:ext cx="1935832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중복확</a:t>
            </a:r>
            <a:r>
              <a: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인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-32540" y="2352890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비밀번호 확인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1" name="모서리가 둥근 직사각형 40"/>
          <p:cNvSpPr/>
          <p:nvPr/>
        </p:nvSpPr>
        <p:spPr>
          <a:xfrm>
            <a:off x="1501436" y="2321220"/>
            <a:ext cx="4201616" cy="457890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494976" y="1130479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별명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39" name="모서리가 둥근 직사각형 38"/>
          <p:cNvSpPr/>
          <p:nvPr/>
        </p:nvSpPr>
        <p:spPr>
          <a:xfrm>
            <a:off x="1512788" y="520104"/>
            <a:ext cx="4201616" cy="457890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2766120" y="4382828"/>
            <a:ext cx="108012" cy="108012"/>
          </a:xfrm>
          <a:prstGeom prst="ellipse">
            <a:avLst/>
          </a:prstGeom>
          <a:solidFill>
            <a:srgbClr val="F8E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854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My Page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293672" y="1124744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9" y="1545784"/>
              <a:ext cx="971600" cy="8751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8" name="모서리가 둥근 직사각형 97"/>
          <p:cNvSpPr/>
          <p:nvPr/>
        </p:nvSpPr>
        <p:spPr>
          <a:xfrm>
            <a:off x="5696635" y="5589240"/>
            <a:ext cx="104462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수정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6948264" y="5589240"/>
            <a:ext cx="1944215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하비와</a:t>
            </a:r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이별 </a:t>
            </a:r>
            <a:r>
              <a:rPr lang="ko-KR" altLang="en-US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ㅠㅠ</a:t>
            </a:r>
            <a:endParaRPr lang="en-US" altLang="ko-KR" dirty="0" smtClean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547664" y="1450605"/>
            <a:ext cx="1891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이메일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03648" y="2423412"/>
            <a:ext cx="1891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비밀번</a:t>
            </a:r>
            <a:r>
              <a: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호</a:t>
            </a:r>
          </a:p>
        </p:txBody>
      </p:sp>
      <p:sp>
        <p:nvSpPr>
          <p:cNvPr id="52" name="모서리가 둥근 직사각형 51"/>
          <p:cNvSpPr/>
          <p:nvPr/>
        </p:nvSpPr>
        <p:spPr>
          <a:xfrm>
            <a:off x="2893362" y="1967030"/>
            <a:ext cx="2803273" cy="330376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/>
          <p:cNvSpPr txBox="1"/>
          <p:nvPr/>
        </p:nvSpPr>
        <p:spPr>
          <a:xfrm>
            <a:off x="1403648" y="3353436"/>
            <a:ext cx="1891040" cy="200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생년월</a:t>
            </a:r>
            <a:r>
              <a:rPr lang="ko-KR" altLang="en-US" sz="2400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일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428758" y="3889022"/>
            <a:ext cx="1513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성     별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398177" y="4418173"/>
            <a:ext cx="1891040" cy="200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취</a:t>
            </a:r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    미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60" name="그룹 59"/>
          <p:cNvGrpSpPr/>
          <p:nvPr/>
        </p:nvGrpSpPr>
        <p:grpSpPr>
          <a:xfrm>
            <a:off x="2913314" y="4499446"/>
            <a:ext cx="2627164" cy="199085"/>
            <a:chOff x="1531656" y="4152964"/>
            <a:chExt cx="4201616" cy="457890"/>
          </a:xfrm>
        </p:grpSpPr>
        <p:sp>
          <p:nvSpPr>
            <p:cNvPr id="79" name="모서리가 둥근 직사각형 78"/>
            <p:cNvSpPr/>
            <p:nvPr/>
          </p:nvSpPr>
          <p:spPr>
            <a:xfrm>
              <a:off x="1531656" y="4152964"/>
              <a:ext cx="4201616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Hobbee</a:t>
              </a:r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</a:t>
              </a:r>
              <a:r>
                <a:rPr lang="en-US" altLang="ko-KR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1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81" name="순서도: 병합 80"/>
            <p:cNvSpPr/>
            <p:nvPr/>
          </p:nvSpPr>
          <p:spPr>
            <a:xfrm>
              <a:off x="5400092" y="4320528"/>
              <a:ext cx="180020" cy="135996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61" name="그룹 60"/>
          <p:cNvGrpSpPr/>
          <p:nvPr/>
        </p:nvGrpSpPr>
        <p:grpSpPr>
          <a:xfrm>
            <a:off x="2902789" y="4837111"/>
            <a:ext cx="2627164" cy="199085"/>
            <a:chOff x="1531656" y="4152964"/>
            <a:chExt cx="4201616" cy="457890"/>
          </a:xfrm>
        </p:grpSpPr>
        <p:sp>
          <p:nvSpPr>
            <p:cNvPr id="74" name="모서리가 둥근 직사각형 73"/>
            <p:cNvSpPr/>
            <p:nvPr/>
          </p:nvSpPr>
          <p:spPr>
            <a:xfrm>
              <a:off x="1531656" y="4152964"/>
              <a:ext cx="4201616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Hobbee</a:t>
              </a:r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</a:t>
              </a:r>
              <a:r>
                <a:rPr lang="en-US" altLang="ko-KR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2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75" name="순서도: 병합 74"/>
            <p:cNvSpPr/>
            <p:nvPr/>
          </p:nvSpPr>
          <p:spPr>
            <a:xfrm>
              <a:off x="5400092" y="4320528"/>
              <a:ext cx="180020" cy="135996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2903887" y="5168304"/>
            <a:ext cx="2627164" cy="199085"/>
            <a:chOff x="1531656" y="4152964"/>
            <a:chExt cx="4201616" cy="457890"/>
          </a:xfrm>
        </p:grpSpPr>
        <p:sp>
          <p:nvSpPr>
            <p:cNvPr id="72" name="모서리가 둥근 직사각형 71"/>
            <p:cNvSpPr/>
            <p:nvPr/>
          </p:nvSpPr>
          <p:spPr>
            <a:xfrm>
              <a:off x="1531656" y="4152964"/>
              <a:ext cx="4201616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Hobbee</a:t>
              </a:r>
              <a:r>
                <a:rPr lang="ko-KR" altLang="en-US" dirty="0" smtClean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 </a:t>
              </a:r>
              <a:r>
                <a:rPr lang="en-US" altLang="ko-KR" dirty="0">
                  <a:solidFill>
                    <a:srgbClr val="663300"/>
                  </a:solidFill>
                  <a:latin typeface="12롯데마트행복Medium" pitchFamily="18" charset="-127"/>
                  <a:ea typeface="12롯데마트행복Medium" pitchFamily="18" charset="-127"/>
                </a:rPr>
                <a:t>3</a:t>
              </a:r>
              <a:endParaRPr lang="ko-KR" altLang="en-US" dirty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endParaRPr>
            </a:p>
          </p:txBody>
        </p:sp>
        <p:sp>
          <p:nvSpPr>
            <p:cNvPr id="73" name="순서도: 병합 72"/>
            <p:cNvSpPr/>
            <p:nvPr/>
          </p:nvSpPr>
          <p:spPr>
            <a:xfrm>
              <a:off x="5400092" y="4320528"/>
              <a:ext cx="180020" cy="135996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2987666" y="3961337"/>
            <a:ext cx="360198" cy="160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여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331640" y="2924944"/>
            <a:ext cx="1891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비밀번호 확인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1679792" y="1873105"/>
            <a:ext cx="1891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별명</a:t>
            </a:r>
            <a:endParaRPr lang="ko-KR" altLang="en-US" sz="24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88" name="모서리가 둥근 직사각형 87"/>
          <p:cNvSpPr/>
          <p:nvPr/>
        </p:nvSpPr>
        <p:spPr>
          <a:xfrm>
            <a:off x="2894790" y="2489056"/>
            <a:ext cx="2803273" cy="330376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모서리가 둥근 직사각형 88"/>
          <p:cNvSpPr/>
          <p:nvPr/>
        </p:nvSpPr>
        <p:spPr>
          <a:xfrm>
            <a:off x="2894792" y="2954608"/>
            <a:ext cx="2803273" cy="330376"/>
          </a:xfrm>
          <a:prstGeom prst="roundRect">
            <a:avLst/>
          </a:prstGeom>
          <a:noFill/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/>
          <p:cNvSpPr txBox="1"/>
          <p:nvPr/>
        </p:nvSpPr>
        <p:spPr>
          <a:xfrm>
            <a:off x="2828118" y="1479113"/>
            <a:ext cx="3483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hobbee@honey.com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879889" y="3418454"/>
            <a:ext cx="3483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1990</a:t>
            </a:r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년 </a:t>
            </a:r>
            <a:r>
              <a:rPr lang="en-US" altLang="ko-KR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9</a:t>
            </a:r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월 </a:t>
            </a:r>
            <a:r>
              <a:rPr lang="en-US" altLang="ko-KR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8</a:t>
            </a:r>
            <a:r>
              <a:rPr lang="ko-KR" altLang="en-US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일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189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-32916"/>
            <a:ext cx="72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HoneyHobbee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en-US" altLang="ko-KR" sz="2800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Hobbee</a:t>
            </a:r>
            <a:r>
              <a:rPr lang="en-US" altLang="ko-KR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 </a:t>
            </a:r>
            <a:r>
              <a:rPr lang="ko-KR" altLang="en-US" sz="28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관리자 페이지</a:t>
            </a:r>
            <a:endParaRPr lang="ko-KR" altLang="en-US" sz="28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490304"/>
            <a:ext cx="9144000" cy="418416"/>
          </a:xfrm>
          <a:prstGeom prst="rect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4" name="그룹 63"/>
          <p:cNvGrpSpPr/>
          <p:nvPr/>
        </p:nvGrpSpPr>
        <p:grpSpPr>
          <a:xfrm>
            <a:off x="293672" y="1124744"/>
            <a:ext cx="907021" cy="925686"/>
            <a:chOff x="270185" y="967057"/>
            <a:chExt cx="1833082" cy="1955463"/>
          </a:xfrm>
        </p:grpSpPr>
        <p:sp>
          <p:nvSpPr>
            <p:cNvPr id="65" name="육각형 64"/>
            <p:cNvSpPr/>
            <p:nvPr/>
          </p:nvSpPr>
          <p:spPr>
            <a:xfrm rot="17934562">
              <a:off x="1091468" y="1003043"/>
              <a:ext cx="1003213" cy="931241"/>
            </a:xfrm>
            <a:prstGeom prst="hexagon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  <p:sp>
          <p:nvSpPr>
            <p:cNvPr id="66" name="육각형 65"/>
            <p:cNvSpPr/>
            <p:nvPr/>
          </p:nvSpPr>
          <p:spPr>
            <a:xfrm rot="17934562">
              <a:off x="1136040" y="1955293"/>
              <a:ext cx="1003213" cy="931241"/>
            </a:xfrm>
            <a:prstGeom prst="hexagon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육각형 66"/>
            <p:cNvSpPr/>
            <p:nvPr/>
          </p:nvSpPr>
          <p:spPr>
            <a:xfrm rot="17934562">
              <a:off x="234199" y="1511057"/>
              <a:ext cx="1003213" cy="931241"/>
            </a:xfrm>
            <a:prstGeom prst="hexagon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8" name="Picture 2" descr="\\70.12.110.130\backup\김민정보다 이민정이 더이뻐\cartoon-honey-bee-vector.jp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150" b="99213" l="283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1758" y="1545783"/>
              <a:ext cx="971600" cy="8751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그룹 10"/>
          <p:cNvGrpSpPr/>
          <p:nvPr/>
        </p:nvGrpSpPr>
        <p:grpSpPr>
          <a:xfrm>
            <a:off x="168162" y="490303"/>
            <a:ext cx="8831424" cy="5649342"/>
            <a:chOff x="505389" y="2268433"/>
            <a:chExt cx="6867314" cy="3139356"/>
          </a:xfrm>
        </p:grpSpPr>
        <p:sp>
          <p:nvSpPr>
            <p:cNvPr id="2" name="직사각형 1"/>
            <p:cNvSpPr/>
            <p:nvPr/>
          </p:nvSpPr>
          <p:spPr>
            <a:xfrm>
              <a:off x="1479629" y="2909566"/>
              <a:ext cx="4651424" cy="2479650"/>
            </a:xfrm>
            <a:prstGeom prst="rect">
              <a:avLst/>
            </a:prstGeom>
            <a:solidFill>
              <a:srgbClr val="FDF9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531656" y="3186725"/>
              <a:ext cx="4408496" cy="0"/>
            </a:xfrm>
            <a:prstGeom prst="line">
              <a:avLst/>
            </a:prstGeom>
            <a:ln w="25400">
              <a:solidFill>
                <a:srgbClr val="6633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505389" y="2268433"/>
              <a:ext cx="1213188" cy="205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smtClean="0">
                  <a:solidFill>
                    <a:srgbClr val="F4DF84"/>
                  </a:solidFill>
                </a:rPr>
                <a:t>회원관리</a:t>
              </a:r>
              <a:r>
                <a:rPr lang="ko-KR" altLang="en-US" dirty="0" smtClean="0"/>
                <a:t>  </a:t>
              </a:r>
              <a:endParaRPr lang="ko-KR" altLang="en-US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365232" y="5038457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아이</a:t>
              </a:r>
              <a:r>
                <a:rPr lang="ko-KR" altLang="en-US" sz="110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콘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714085" y="4101550"/>
              <a:ext cx="20074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컨텐츠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(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취미</a:t>
              </a:r>
              <a:r>
                <a:rPr lang="en-US" altLang="ko-KR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)</a:t>
              </a:r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591616" y="5102657"/>
              <a:ext cx="2007471" cy="205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태그 고르기 자리</a:t>
              </a:r>
              <a:r>
                <a:rPr lang="ko-KR" altLang="en-US" dirty="0" smtClean="0"/>
                <a:t> </a:t>
              </a:r>
              <a:endParaRPr lang="ko-KR" altLang="en-US" dirty="0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607216" y="490304"/>
            <a:ext cx="2007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chemeClr val="bg1"/>
                </a:solidFill>
                <a:latin typeface="12롯데마트드림Light" pitchFamily="18" charset="-127"/>
                <a:ea typeface="12롯데마트드림Light" pitchFamily="18" charset="-127"/>
              </a:rPr>
              <a:t> 아이디 아이콘들 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99" name="모서리가 둥근 직사각형 98"/>
          <p:cNvSpPr/>
          <p:nvPr/>
        </p:nvSpPr>
        <p:spPr>
          <a:xfrm>
            <a:off x="7353200" y="6246179"/>
            <a:ext cx="1044624" cy="457890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포스팅</a:t>
            </a:r>
            <a:endParaRPr lang="ko-KR" altLang="en-US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>
            <a:off x="1507189" y="2564904"/>
            <a:ext cx="5669363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546464" y="2127895"/>
            <a:ext cx="115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취미타이</a:t>
            </a:r>
            <a:r>
              <a:rPr lang="ko-KR" altLang="en-US" sz="110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틀</a:t>
            </a:r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21" name="순서도: 병합 20"/>
          <p:cNvSpPr/>
          <p:nvPr/>
        </p:nvSpPr>
        <p:spPr>
          <a:xfrm>
            <a:off x="6894967" y="2312561"/>
            <a:ext cx="180020" cy="135996"/>
          </a:xfrm>
          <a:prstGeom prst="flowChartMerge">
            <a:avLst/>
          </a:prstGeom>
          <a:solidFill>
            <a:srgbClr val="66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63300"/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1531437" y="2996952"/>
            <a:ext cx="5669363" cy="0"/>
          </a:xfrm>
          <a:prstGeom prst="line">
            <a:avLst/>
          </a:prstGeom>
          <a:ln w="25400">
            <a:solidFill>
              <a:srgbClr val="663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547316" y="2581180"/>
            <a:ext cx="115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rPr>
              <a:t>사진업로드자리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189995" y="2645050"/>
            <a:ext cx="936104" cy="241592"/>
          </a:xfrm>
          <a:prstGeom prst="roundRect">
            <a:avLst/>
          </a:prstGeom>
          <a:solidFill>
            <a:srgbClr val="F4DF84"/>
          </a:solidFill>
          <a:ln w="63500" cmpd="sng">
            <a:solidFill>
              <a:srgbClr val="66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solidFill>
                  <a:srgbClr val="663300"/>
                </a:solidFill>
                <a:latin typeface="12롯데마트행복Medium" pitchFamily="18" charset="-127"/>
                <a:ea typeface="12롯데마트행복Medium" pitchFamily="18" charset="-127"/>
              </a:rPr>
              <a:t>사진업로드</a:t>
            </a:r>
            <a:endParaRPr lang="ko-KR" altLang="en-US" sz="1200" dirty="0">
              <a:solidFill>
                <a:srgbClr val="663300"/>
              </a:solidFill>
              <a:latin typeface="12롯데마트행복Medium" pitchFamily="18" charset="-127"/>
              <a:ea typeface="12롯데마트행복Medium" pitchFamily="18" charset="-127"/>
            </a:endParaRPr>
          </a:p>
        </p:txBody>
      </p:sp>
      <p:grpSp>
        <p:nvGrpSpPr>
          <p:cNvPr id="25" name="그룹 24"/>
          <p:cNvGrpSpPr/>
          <p:nvPr/>
        </p:nvGrpSpPr>
        <p:grpSpPr>
          <a:xfrm>
            <a:off x="2690558" y="5707793"/>
            <a:ext cx="909842" cy="194120"/>
            <a:chOff x="1531656" y="4152964"/>
            <a:chExt cx="1972525" cy="457890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1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27" name="순서도: 병합 26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3725185" y="5702827"/>
            <a:ext cx="846815" cy="199085"/>
            <a:chOff x="1531656" y="4152964"/>
            <a:chExt cx="1972525" cy="457890"/>
          </a:xfrm>
        </p:grpSpPr>
        <p:sp>
          <p:nvSpPr>
            <p:cNvPr id="30" name="모서리가 둥근 직사각형 29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2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31" name="순서도: 병합 30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4662338" y="5700704"/>
            <a:ext cx="845766" cy="201209"/>
            <a:chOff x="1531656" y="4152964"/>
            <a:chExt cx="1972525" cy="457890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1531656" y="4152964"/>
              <a:ext cx="1972525" cy="457890"/>
            </a:xfrm>
            <a:prstGeom prst="roundRect">
              <a:avLst/>
            </a:prstGeom>
            <a:solidFill>
              <a:srgbClr val="F4DF84"/>
            </a:solidFill>
            <a:ln w="63500" cmpd="sng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Tag</a:t>
              </a:r>
              <a:r>
                <a:rPr lang="ko-KR" altLang="en-US" sz="1050" dirty="0" smtClean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 </a:t>
              </a:r>
              <a:r>
                <a:rPr lang="en-US" altLang="ko-KR" sz="1050" dirty="0">
                  <a:solidFill>
                    <a:srgbClr val="663300"/>
                  </a:solidFill>
                  <a:latin typeface="12롯데마트드림Light" pitchFamily="18" charset="-127"/>
                  <a:ea typeface="12롯데마트드림Light" pitchFamily="18" charset="-127"/>
                </a:rPr>
                <a:t>3</a:t>
              </a:r>
              <a:endParaRPr lang="ko-KR" altLang="en-US" sz="1050" dirty="0">
                <a:solidFill>
                  <a:srgbClr val="663300"/>
                </a:solidFill>
                <a:latin typeface="12롯데마트드림Light" pitchFamily="18" charset="-127"/>
                <a:ea typeface="12롯데마트드림Light" pitchFamily="18" charset="-127"/>
              </a:endParaRPr>
            </a:p>
          </p:txBody>
        </p:sp>
        <p:sp>
          <p:nvSpPr>
            <p:cNvPr id="34" name="순서도: 병합 33"/>
            <p:cNvSpPr/>
            <p:nvPr/>
          </p:nvSpPr>
          <p:spPr>
            <a:xfrm>
              <a:off x="3147928" y="4348809"/>
              <a:ext cx="180020" cy="135995"/>
            </a:xfrm>
            <a:prstGeom prst="flowChartMerge">
              <a:avLst/>
            </a:prstGeom>
            <a:solidFill>
              <a:srgbClr val="6633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63300"/>
                </a:solidFill>
              </a:endParaRP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259588" y="495992"/>
            <a:ext cx="1560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4DF84"/>
                </a:solidFill>
              </a:rPr>
              <a:t>취미관리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2365394" y="505048"/>
            <a:ext cx="1560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rgbClr val="F4DF84"/>
                </a:solidFill>
              </a:rPr>
              <a:t>포스팅관리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638974" y="501680"/>
            <a:ext cx="1560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F4DF84"/>
                </a:solidFill>
              </a:rPr>
              <a:t>태그관리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491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351</Words>
  <Application>Microsoft Office PowerPoint</Application>
  <PresentationFormat>화면 슬라이드 쇼(4:3)</PresentationFormat>
  <Paragraphs>169</Paragraphs>
  <Slides>17</Slides>
  <Notes>1</Notes>
  <HiddenSlides>0</HiddenSlides>
  <MMClips>0</MMClips>
  <ScaleCrop>false</ScaleCrop>
  <HeadingPairs>
    <vt:vector size="8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굴림</vt:lpstr>
      <vt:lpstr>Arial</vt:lpstr>
      <vt:lpstr>12롯데마트행복Light</vt:lpstr>
      <vt:lpstr>맑은 고딕</vt:lpstr>
      <vt:lpstr>12롯데마트행복Medium</vt:lpstr>
      <vt:lpstr>12롯데마트드림Bold</vt:lpstr>
      <vt:lpstr>12롯데마트드림Light</vt:lpstr>
      <vt:lpstr>Office 테마</vt:lpstr>
      <vt:lpstr>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하니하비 HoneyHobby</dc:title>
  <dc:creator>student</dc:creator>
  <cp:lastModifiedBy>student</cp:lastModifiedBy>
  <cp:revision>45</cp:revision>
  <dcterms:created xsi:type="dcterms:W3CDTF">2015-04-20T06:15:27Z</dcterms:created>
  <dcterms:modified xsi:type="dcterms:W3CDTF">2015-05-28T04:35:06Z</dcterms:modified>
</cp:coreProperties>
</file>

<file path=docProps/thumbnail.jpeg>
</file>